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559675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E9544B-4B65-4B4F-986F-856845D61590}" v="4" dt="2025-09-10T15:57:36.4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96E9544B-4B65-4B4F-986F-856845D61590}"/>
    <pc:docChg chg="modSld">
      <pc:chgData name="Utilisateur" userId="IQRR8DH+XMxne7abbYsBEaS9vgUI33S+gkjG4Diy470=" providerId="None" clId="Web-{96E9544B-4B65-4B4F-986F-856845D61590}" dt="2025-09-10T15:57:36.449" v="3" actId="14100"/>
      <pc:docMkLst>
        <pc:docMk/>
      </pc:docMkLst>
      <pc:sldChg chg="modSp">
        <pc:chgData name="Utilisateur" userId="IQRR8DH+XMxne7abbYsBEaS9vgUI33S+gkjG4Diy470=" providerId="None" clId="Web-{96E9544B-4B65-4B4F-986F-856845D61590}" dt="2025-09-10T15:57:36.449" v="3" actId="14100"/>
        <pc:sldMkLst>
          <pc:docMk/>
          <pc:sldMk cId="0" sldId="256"/>
        </pc:sldMkLst>
        <pc:cxnChg chg="mod">
          <ac:chgData name="Utilisateur" userId="IQRR8DH+XMxne7abbYsBEaS9vgUI33S+gkjG4Diy470=" providerId="None" clId="Web-{96E9544B-4B65-4B4F-986F-856845D61590}" dt="2025-09-10T15:57:21.964" v="0" actId="1076"/>
          <ac:cxnSpMkLst>
            <pc:docMk/>
            <pc:sldMk cId="0" sldId="256"/>
            <ac:cxnSpMk id="95" creationId="{00000000-0000-0000-0000-000000000000}"/>
          </ac:cxnSpMkLst>
        </pc:cxnChg>
        <pc:cxnChg chg="mod">
          <ac:chgData name="Utilisateur" userId="IQRR8DH+XMxne7abbYsBEaS9vgUI33S+gkjG4Diy470=" providerId="None" clId="Web-{96E9544B-4B65-4B4F-986F-856845D61590}" dt="2025-09-10T15:57:36.449" v="3" actId="14100"/>
          <ac:cxnSpMkLst>
            <pc:docMk/>
            <pc:sldMk cId="0" sldId="256"/>
            <ac:cxnSpMk id="147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Play"/>
              <a:buNone/>
              <a:defRPr sz="661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lvl="1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2pPr>
            <a:lvl3pPr lvl="2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lvl="3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4pPr>
            <a:lvl5pPr lvl="4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5pPr>
            <a:lvl6pPr lvl="5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6pPr>
            <a:lvl7pPr lvl="6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7pPr>
            <a:lvl8pPr lvl="7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8pPr>
            <a:lvl9pPr lvl="8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7634" y="-200158"/>
            <a:ext cx="4796544" cy="922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600802" y="2453010"/>
            <a:ext cx="6406475" cy="2305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23135" y="214411"/>
            <a:ext cx="6406475" cy="6782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Play"/>
              <a:buNone/>
              <a:defRPr sz="661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757575"/>
              </a:buClr>
              <a:buSzPts val="2646"/>
              <a:buNone/>
              <a:defRPr sz="2646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2205"/>
              <a:buNone/>
              <a:defRPr sz="2205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984"/>
              <a:buNone/>
              <a:defRPr sz="1984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Play"/>
              <a:buNone/>
              <a:defRPr sz="35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2564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7"/>
              <a:buChar char="•"/>
              <a:defRPr sz="3527"/>
            </a:lvl1pPr>
            <a:lvl2pPr marL="914400" lvl="1" indent="-424561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6"/>
              <a:buChar char="•"/>
              <a:defRPr sz="3086"/>
            </a:lvl2pPr>
            <a:lvl3pPr marL="1371600" lvl="2" indent="-39662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Char char="•"/>
              <a:defRPr sz="2646"/>
            </a:lvl3pPr>
            <a:lvl4pPr marL="1828800" lvl="3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4pPr>
            <a:lvl5pPr marL="2286000" lvl="4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5pPr>
            <a:lvl6pPr marL="2743200" lvl="5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6pPr>
            <a:lvl7pPr marL="3200400" lvl="6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7pPr>
            <a:lvl8pPr marL="3657600" lvl="7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8pPr>
            <a:lvl9pPr marL="4114800" lvl="8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Play"/>
              <a:buNone/>
              <a:defRPr sz="35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0"/>
              <a:buFont typeface="Play"/>
              <a:buNone/>
              <a:defRPr sz="485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4561" algn="l" rtl="0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Char char="•"/>
              <a:defRPr sz="308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6621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sz="264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617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sz="22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4037609" y="378050"/>
            <a:ext cx="2807094" cy="341578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85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Patrimoine immobilier et société de classes </a:t>
            </a:r>
            <a:br>
              <a:rPr lang="fr-FR" sz="85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85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au Royaume-Uni</a:t>
            </a: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4590035" y="863422"/>
            <a:ext cx="1702240" cy="181511"/>
          </a:xfrm>
          <a:prstGeom prst="roundRect">
            <a:avLst>
              <a:gd name="adj" fmla="val 16667"/>
            </a:avLst>
          </a:prstGeom>
          <a:solidFill>
            <a:srgbClr val="59B99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Get on Board</a:t>
            </a:r>
            <a:endParaRPr sz="744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1987534" y="1318324"/>
            <a:ext cx="2064833" cy="646199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59B9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What I </a:t>
            </a: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K</a:t>
            </a: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now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</p:txBody>
      </p:sp>
      <p:sp>
        <p:nvSpPr>
          <p:cNvPr id="87" name="Google Shape;87;p13"/>
          <p:cNvSpPr/>
          <p:nvPr/>
        </p:nvSpPr>
        <p:spPr>
          <a:xfrm>
            <a:off x="4269205" y="1314727"/>
            <a:ext cx="2342215" cy="646199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59B9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What I </a:t>
            </a: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</a:t>
            </a: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ant to know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</p:txBody>
      </p:sp>
      <p:sp>
        <p:nvSpPr>
          <p:cNvPr id="88" name="Google Shape;88;p13"/>
          <p:cNvSpPr/>
          <p:nvPr/>
        </p:nvSpPr>
        <p:spPr>
          <a:xfrm>
            <a:off x="6844703" y="1320461"/>
            <a:ext cx="2357663" cy="646199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59B9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What I </a:t>
            </a: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</a:t>
            </a: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earnt</a:t>
            </a: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</p:txBody>
      </p:sp>
      <p:cxnSp>
        <p:nvCxnSpPr>
          <p:cNvPr id="89" name="Google Shape;89;p13"/>
          <p:cNvCxnSpPr>
            <a:stCxn id="88" idx="0"/>
            <a:endCxn id="86" idx="0"/>
          </p:cNvCxnSpPr>
          <p:nvPr/>
        </p:nvCxnSpPr>
        <p:spPr>
          <a:xfrm rot="5400000" flipH="1">
            <a:off x="5520635" y="-1182439"/>
            <a:ext cx="2100" cy="5003700"/>
          </a:xfrm>
          <a:prstGeom prst="bentConnector3">
            <a:avLst>
              <a:gd name="adj1" fmla="val 10987452"/>
            </a:avLst>
          </a:prstGeom>
          <a:noFill/>
          <a:ln w="31750" cap="flat" cmpd="sng">
            <a:solidFill>
              <a:srgbClr val="92929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90" name="Google Shape;90;p13"/>
          <p:cNvCxnSpPr/>
          <p:nvPr/>
        </p:nvCxnSpPr>
        <p:spPr>
          <a:xfrm>
            <a:off x="5441153" y="1044922"/>
            <a:ext cx="0" cy="263272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91" name="Google Shape;91;p13"/>
          <p:cNvSpPr/>
          <p:nvPr/>
        </p:nvSpPr>
        <p:spPr>
          <a:xfrm>
            <a:off x="4590035" y="2117501"/>
            <a:ext cx="1702240" cy="181511"/>
          </a:xfrm>
          <a:prstGeom prst="roundRect">
            <a:avLst>
              <a:gd name="adj" fmla="val 16667"/>
            </a:avLst>
          </a:prstGeom>
          <a:solidFill>
            <a:srgbClr val="59B99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What I learnt</a:t>
            </a:r>
            <a:endParaRPr sz="744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5630609" y="2593020"/>
            <a:ext cx="1702240" cy="303554"/>
          </a:xfrm>
          <a:prstGeom prst="roundRect">
            <a:avLst>
              <a:gd name="adj" fmla="val 16667"/>
            </a:avLst>
          </a:prstGeom>
          <a:solidFill>
            <a:srgbClr val="F7C175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 Tale of Two Londons: East Does Not Meet West</a:t>
            </a: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8583737" y="2593020"/>
            <a:ext cx="1702240" cy="303554"/>
          </a:xfrm>
          <a:prstGeom prst="roundRect">
            <a:avLst>
              <a:gd name="adj" fmla="val 16667"/>
            </a:avLst>
          </a:prstGeom>
          <a:solidFill>
            <a:srgbClr val="F7C175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The Changing Face of London</a:t>
            </a: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13"/>
          <p:cNvCxnSpPr>
            <a:stCxn id="93" idx="0"/>
          </p:cNvCxnSpPr>
          <p:nvPr/>
        </p:nvCxnSpPr>
        <p:spPr>
          <a:xfrm rot="5400000">
            <a:off x="5611657" y="-1224480"/>
            <a:ext cx="5700" cy="7640700"/>
          </a:xfrm>
          <a:prstGeom prst="bentConnector3">
            <a:avLst>
              <a:gd name="adj1" fmla="val -4010544"/>
            </a:avLst>
          </a:prstGeom>
          <a:noFill/>
          <a:ln w="31750" cap="flat" cmpd="sng">
            <a:solidFill>
              <a:srgbClr val="92929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95" name="Google Shape;95;p13"/>
          <p:cNvCxnSpPr>
            <a:cxnSpLocks/>
          </p:cNvCxnSpPr>
          <p:nvPr/>
        </p:nvCxnSpPr>
        <p:spPr>
          <a:xfrm>
            <a:off x="6451741" y="2371620"/>
            <a:ext cx="9000" cy="221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96" name="Google Shape;96;p13"/>
          <p:cNvSpPr/>
          <p:nvPr/>
        </p:nvSpPr>
        <p:spPr>
          <a:xfrm>
            <a:off x="4810896" y="3206285"/>
            <a:ext cx="1090820" cy="498406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1.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Nature and title: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</p:txBody>
      </p:sp>
      <p:sp>
        <p:nvSpPr>
          <p:cNvPr id="97" name="Google Shape;97;p13"/>
          <p:cNvSpPr/>
          <p:nvPr/>
        </p:nvSpPr>
        <p:spPr>
          <a:xfrm>
            <a:off x="5929163" y="3206285"/>
            <a:ext cx="1090820" cy="498406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2.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Nature and title: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</p:txBody>
      </p:sp>
      <p:sp>
        <p:nvSpPr>
          <p:cNvPr id="98" name="Google Shape;98;p13"/>
          <p:cNvSpPr/>
          <p:nvPr/>
        </p:nvSpPr>
        <p:spPr>
          <a:xfrm>
            <a:off x="107518" y="3206285"/>
            <a:ext cx="1090820" cy="498406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1.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Nature and title: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1236682" y="3206286"/>
            <a:ext cx="1090820" cy="498406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2.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Nature and title: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</p:txBody>
      </p:sp>
      <p:cxnSp>
        <p:nvCxnSpPr>
          <p:cNvPr id="100" name="Google Shape;100;p13"/>
          <p:cNvCxnSpPr/>
          <p:nvPr/>
        </p:nvCxnSpPr>
        <p:spPr>
          <a:xfrm>
            <a:off x="1801432" y="2749572"/>
            <a:ext cx="0" cy="238686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1" name="Google Shape;101;p13"/>
          <p:cNvSpPr/>
          <p:nvPr/>
        </p:nvSpPr>
        <p:spPr>
          <a:xfrm>
            <a:off x="8340162" y="3186269"/>
            <a:ext cx="1090820" cy="498406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1.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Nature and title: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</p:txBody>
      </p:sp>
      <p:sp>
        <p:nvSpPr>
          <p:cNvPr id="102" name="Google Shape;102;p13"/>
          <p:cNvSpPr/>
          <p:nvPr/>
        </p:nvSpPr>
        <p:spPr>
          <a:xfrm>
            <a:off x="9476755" y="3186269"/>
            <a:ext cx="1090820" cy="498406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2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Nature and title: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</p:txBody>
      </p:sp>
      <p:cxnSp>
        <p:nvCxnSpPr>
          <p:cNvPr id="103" name="Google Shape;103;p13"/>
          <p:cNvCxnSpPr>
            <a:stCxn id="102" idx="0"/>
            <a:endCxn id="101" idx="0"/>
          </p:cNvCxnSpPr>
          <p:nvPr/>
        </p:nvCxnSpPr>
        <p:spPr>
          <a:xfrm rot="5400000">
            <a:off x="9453515" y="2618219"/>
            <a:ext cx="600" cy="1136700"/>
          </a:xfrm>
          <a:prstGeom prst="bentConnector3">
            <a:avLst>
              <a:gd name="adj1" fmla="val -39687500"/>
            </a:avLst>
          </a:prstGeom>
          <a:noFill/>
          <a:ln w="31750" cap="flat" cmpd="sng">
            <a:solidFill>
              <a:srgbClr val="92929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104" name="Google Shape;104;p13"/>
          <p:cNvCxnSpPr>
            <a:stCxn id="93" idx="2"/>
          </p:cNvCxnSpPr>
          <p:nvPr/>
        </p:nvCxnSpPr>
        <p:spPr>
          <a:xfrm>
            <a:off x="9434857" y="2896574"/>
            <a:ext cx="0" cy="44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13"/>
          <p:cNvSpPr/>
          <p:nvPr/>
        </p:nvSpPr>
        <p:spPr>
          <a:xfrm>
            <a:off x="4810896" y="3928599"/>
            <a:ext cx="1090820" cy="1003045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</p:txBody>
      </p:sp>
      <p:sp>
        <p:nvSpPr>
          <p:cNvPr id="106" name="Google Shape;106;p13"/>
          <p:cNvSpPr/>
          <p:nvPr/>
        </p:nvSpPr>
        <p:spPr>
          <a:xfrm>
            <a:off x="4790879" y="5165076"/>
            <a:ext cx="1090820" cy="2082028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07" name="Google Shape;107;p13"/>
          <p:cNvCxnSpPr/>
          <p:nvPr/>
        </p:nvCxnSpPr>
        <p:spPr>
          <a:xfrm>
            <a:off x="5348878" y="3698342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8" name="Google Shape;108;p13"/>
          <p:cNvCxnSpPr/>
          <p:nvPr/>
        </p:nvCxnSpPr>
        <p:spPr>
          <a:xfrm>
            <a:off x="5341449" y="4928469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9" name="Google Shape;109;p13"/>
          <p:cNvSpPr/>
          <p:nvPr/>
        </p:nvSpPr>
        <p:spPr>
          <a:xfrm>
            <a:off x="5929163" y="3934949"/>
            <a:ext cx="1090820" cy="1003045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</p:txBody>
      </p:sp>
      <p:sp>
        <p:nvSpPr>
          <p:cNvPr id="110" name="Google Shape;110;p13"/>
          <p:cNvSpPr/>
          <p:nvPr/>
        </p:nvSpPr>
        <p:spPr>
          <a:xfrm>
            <a:off x="5921734" y="5176094"/>
            <a:ext cx="1090820" cy="207101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11" name="Google Shape;111;p13"/>
          <p:cNvCxnSpPr/>
          <p:nvPr/>
        </p:nvCxnSpPr>
        <p:spPr>
          <a:xfrm>
            <a:off x="6467145" y="3704692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2" name="Google Shape;112;p13"/>
          <p:cNvCxnSpPr/>
          <p:nvPr/>
        </p:nvCxnSpPr>
        <p:spPr>
          <a:xfrm>
            <a:off x="6459716" y="4934819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13" name="Google Shape;113;p13"/>
          <p:cNvSpPr/>
          <p:nvPr/>
        </p:nvSpPr>
        <p:spPr>
          <a:xfrm>
            <a:off x="114947" y="3934949"/>
            <a:ext cx="1090820" cy="1003045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</p:txBody>
      </p:sp>
      <p:sp>
        <p:nvSpPr>
          <p:cNvPr id="114" name="Google Shape;114;p13"/>
          <p:cNvSpPr/>
          <p:nvPr/>
        </p:nvSpPr>
        <p:spPr>
          <a:xfrm>
            <a:off x="107518" y="5176094"/>
            <a:ext cx="1090820" cy="207101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15" name="Google Shape;115;p13"/>
          <p:cNvCxnSpPr/>
          <p:nvPr/>
        </p:nvCxnSpPr>
        <p:spPr>
          <a:xfrm>
            <a:off x="652929" y="3704692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6" name="Google Shape;116;p13"/>
          <p:cNvCxnSpPr/>
          <p:nvPr/>
        </p:nvCxnSpPr>
        <p:spPr>
          <a:xfrm>
            <a:off x="645500" y="4934819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17" name="Google Shape;117;p13"/>
          <p:cNvSpPr/>
          <p:nvPr/>
        </p:nvSpPr>
        <p:spPr>
          <a:xfrm>
            <a:off x="1245802" y="3934950"/>
            <a:ext cx="1090820" cy="1003045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</p:txBody>
      </p:sp>
      <p:sp>
        <p:nvSpPr>
          <p:cNvPr id="118" name="Google Shape;118;p13"/>
          <p:cNvSpPr/>
          <p:nvPr/>
        </p:nvSpPr>
        <p:spPr>
          <a:xfrm>
            <a:off x="1238373" y="5176095"/>
            <a:ext cx="1090820" cy="2071009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300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19" name="Google Shape;119;p13"/>
          <p:cNvCxnSpPr/>
          <p:nvPr/>
        </p:nvCxnSpPr>
        <p:spPr>
          <a:xfrm>
            <a:off x="1783784" y="3704693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0" name="Google Shape;120;p13"/>
          <p:cNvCxnSpPr/>
          <p:nvPr/>
        </p:nvCxnSpPr>
        <p:spPr>
          <a:xfrm>
            <a:off x="1776355" y="4934820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21" name="Google Shape;121;p13"/>
          <p:cNvSpPr/>
          <p:nvPr/>
        </p:nvSpPr>
        <p:spPr>
          <a:xfrm>
            <a:off x="8344037" y="3914933"/>
            <a:ext cx="1090820" cy="1003045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</p:txBody>
      </p:sp>
      <p:sp>
        <p:nvSpPr>
          <p:cNvPr id="122" name="Google Shape;122;p13"/>
          <p:cNvSpPr/>
          <p:nvPr/>
        </p:nvSpPr>
        <p:spPr>
          <a:xfrm>
            <a:off x="8336608" y="5156078"/>
            <a:ext cx="1090820" cy="2065274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23" name="Google Shape;123;p13"/>
          <p:cNvCxnSpPr/>
          <p:nvPr/>
        </p:nvCxnSpPr>
        <p:spPr>
          <a:xfrm>
            <a:off x="8882019" y="3684676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4" name="Google Shape;124;p13"/>
          <p:cNvCxnSpPr/>
          <p:nvPr/>
        </p:nvCxnSpPr>
        <p:spPr>
          <a:xfrm>
            <a:off x="8874590" y="4914803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25" name="Google Shape;125;p13"/>
          <p:cNvSpPr/>
          <p:nvPr/>
        </p:nvSpPr>
        <p:spPr>
          <a:xfrm>
            <a:off x="9482321" y="3914933"/>
            <a:ext cx="1090820" cy="1003045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</p:txBody>
      </p:sp>
      <p:sp>
        <p:nvSpPr>
          <p:cNvPr id="126" name="Google Shape;126;p13"/>
          <p:cNvSpPr/>
          <p:nvPr/>
        </p:nvSpPr>
        <p:spPr>
          <a:xfrm>
            <a:off x="9474892" y="5156078"/>
            <a:ext cx="1090820" cy="2065274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27" name="Google Shape;127;p13"/>
          <p:cNvCxnSpPr/>
          <p:nvPr/>
        </p:nvCxnSpPr>
        <p:spPr>
          <a:xfrm>
            <a:off x="10020303" y="3684676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8" name="Google Shape;128;p13"/>
          <p:cNvCxnSpPr/>
          <p:nvPr/>
        </p:nvCxnSpPr>
        <p:spPr>
          <a:xfrm>
            <a:off x="10012874" y="4914803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29" name="Google Shape;129;p13"/>
          <p:cNvSpPr/>
          <p:nvPr/>
        </p:nvSpPr>
        <p:spPr>
          <a:xfrm>
            <a:off x="7050728" y="3206285"/>
            <a:ext cx="1090820" cy="498406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3.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Nature and title: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</p:txBody>
      </p:sp>
      <p:sp>
        <p:nvSpPr>
          <p:cNvPr id="130" name="Google Shape;130;p13"/>
          <p:cNvSpPr/>
          <p:nvPr/>
        </p:nvSpPr>
        <p:spPr>
          <a:xfrm>
            <a:off x="7050728" y="3934949"/>
            <a:ext cx="1090820" cy="1003045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</p:txBody>
      </p:sp>
      <p:sp>
        <p:nvSpPr>
          <p:cNvPr id="131" name="Google Shape;131;p13"/>
          <p:cNvSpPr/>
          <p:nvPr/>
        </p:nvSpPr>
        <p:spPr>
          <a:xfrm>
            <a:off x="7057079" y="5176094"/>
            <a:ext cx="1090820" cy="207101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32" name="Google Shape;132;p13"/>
          <p:cNvCxnSpPr/>
          <p:nvPr/>
        </p:nvCxnSpPr>
        <p:spPr>
          <a:xfrm>
            <a:off x="7588710" y="3704692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33" name="Google Shape;133;p13"/>
          <p:cNvCxnSpPr/>
          <p:nvPr/>
        </p:nvCxnSpPr>
        <p:spPr>
          <a:xfrm>
            <a:off x="7581281" y="4934819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34" name="Google Shape;134;p13"/>
          <p:cNvSpPr/>
          <p:nvPr/>
        </p:nvSpPr>
        <p:spPr>
          <a:xfrm>
            <a:off x="2383421" y="3196760"/>
            <a:ext cx="1090820" cy="498406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3.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Nature and title: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</p:txBody>
      </p:sp>
      <p:sp>
        <p:nvSpPr>
          <p:cNvPr id="135" name="Google Shape;135;p13"/>
          <p:cNvSpPr/>
          <p:nvPr/>
        </p:nvSpPr>
        <p:spPr>
          <a:xfrm>
            <a:off x="3512585" y="3196761"/>
            <a:ext cx="1090820" cy="498406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4.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Nature and title: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</p:txBody>
      </p:sp>
      <p:cxnSp>
        <p:nvCxnSpPr>
          <p:cNvPr id="136" name="Google Shape;136;p13"/>
          <p:cNvCxnSpPr>
            <a:stCxn id="135" idx="0"/>
            <a:endCxn id="98" idx="0"/>
          </p:cNvCxnSpPr>
          <p:nvPr/>
        </p:nvCxnSpPr>
        <p:spPr>
          <a:xfrm rot="5400000">
            <a:off x="2350695" y="1499061"/>
            <a:ext cx="9600" cy="3405000"/>
          </a:xfrm>
          <a:prstGeom prst="bentConnector3">
            <a:avLst>
              <a:gd name="adj1" fmla="val -2381255"/>
            </a:avLst>
          </a:prstGeom>
          <a:noFill/>
          <a:ln w="31750" cap="flat" cmpd="sng">
            <a:solidFill>
              <a:srgbClr val="929292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137" name="Google Shape;137;p13"/>
          <p:cNvSpPr/>
          <p:nvPr/>
        </p:nvSpPr>
        <p:spPr>
          <a:xfrm>
            <a:off x="2390850" y="3925424"/>
            <a:ext cx="1090820" cy="1003045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</p:txBody>
      </p:sp>
      <p:sp>
        <p:nvSpPr>
          <p:cNvPr id="138" name="Google Shape;138;p13"/>
          <p:cNvSpPr/>
          <p:nvPr/>
        </p:nvSpPr>
        <p:spPr>
          <a:xfrm>
            <a:off x="2383421" y="5166569"/>
            <a:ext cx="1090820" cy="2071009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39" name="Google Shape;139;p13"/>
          <p:cNvCxnSpPr/>
          <p:nvPr/>
        </p:nvCxnSpPr>
        <p:spPr>
          <a:xfrm>
            <a:off x="2928832" y="3695167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0" name="Google Shape;140;p13"/>
          <p:cNvCxnSpPr/>
          <p:nvPr/>
        </p:nvCxnSpPr>
        <p:spPr>
          <a:xfrm>
            <a:off x="2921403" y="4925294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41" name="Google Shape;141;p13"/>
          <p:cNvSpPr/>
          <p:nvPr/>
        </p:nvSpPr>
        <p:spPr>
          <a:xfrm>
            <a:off x="3521705" y="3925425"/>
            <a:ext cx="1090820" cy="1003045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/>
          </a:p>
        </p:txBody>
      </p:sp>
      <p:sp>
        <p:nvSpPr>
          <p:cNvPr id="142" name="Google Shape;142;p13"/>
          <p:cNvSpPr/>
          <p:nvPr/>
        </p:nvSpPr>
        <p:spPr>
          <a:xfrm>
            <a:off x="3514276" y="5166570"/>
            <a:ext cx="1090820" cy="2071008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300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43" name="Google Shape;143;p13"/>
          <p:cNvCxnSpPr/>
          <p:nvPr/>
        </p:nvCxnSpPr>
        <p:spPr>
          <a:xfrm>
            <a:off x="4059687" y="3695168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4" name="Google Shape;144;p13"/>
          <p:cNvCxnSpPr/>
          <p:nvPr/>
        </p:nvCxnSpPr>
        <p:spPr>
          <a:xfrm>
            <a:off x="4052258" y="4925295"/>
            <a:ext cx="7429" cy="230257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5" name="Google Shape;145;p13"/>
          <p:cNvCxnSpPr/>
          <p:nvPr/>
        </p:nvCxnSpPr>
        <p:spPr>
          <a:xfrm>
            <a:off x="1803080" y="2982523"/>
            <a:ext cx="0" cy="223763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6" name="Google Shape;146;p13"/>
          <p:cNvCxnSpPr/>
          <p:nvPr/>
        </p:nvCxnSpPr>
        <p:spPr>
          <a:xfrm>
            <a:off x="2904778" y="2967268"/>
            <a:ext cx="0" cy="223763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7" name="Google Shape;147;p13"/>
          <p:cNvCxnSpPr/>
          <p:nvPr/>
        </p:nvCxnSpPr>
        <p:spPr>
          <a:xfrm>
            <a:off x="6456482" y="2877687"/>
            <a:ext cx="7429" cy="33908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8" name="Google Shape;148;p13"/>
          <p:cNvCxnSpPr>
            <a:stCxn id="91" idx="2"/>
          </p:cNvCxnSpPr>
          <p:nvPr/>
        </p:nvCxnSpPr>
        <p:spPr>
          <a:xfrm>
            <a:off x="5441155" y="2299012"/>
            <a:ext cx="0" cy="726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9" name="Google Shape;149;p13"/>
          <p:cNvSpPr/>
          <p:nvPr/>
        </p:nvSpPr>
        <p:spPr>
          <a:xfrm>
            <a:off x="943156" y="2598753"/>
            <a:ext cx="1702240" cy="173991"/>
          </a:xfrm>
          <a:prstGeom prst="roundRect">
            <a:avLst>
              <a:gd name="adj" fmla="val 16667"/>
            </a:avLst>
          </a:prstGeom>
          <a:solidFill>
            <a:srgbClr val="F7C175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Social Classes in the UK</a:t>
            </a: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0" name="Google Shape;150;p13"/>
          <p:cNvCxnSpPr>
            <a:stCxn id="129" idx="0"/>
            <a:endCxn id="96" idx="0"/>
          </p:cNvCxnSpPr>
          <p:nvPr/>
        </p:nvCxnSpPr>
        <p:spPr>
          <a:xfrm rot="5400000">
            <a:off x="6475938" y="2086685"/>
            <a:ext cx="600" cy="2239800"/>
          </a:xfrm>
          <a:prstGeom prst="bentConnector3">
            <a:avLst>
              <a:gd name="adj1" fmla="val -39687500"/>
            </a:avLst>
          </a:prstGeom>
          <a:noFill/>
          <a:ln w="31750" cap="flat" cmpd="sng">
            <a:solidFill>
              <a:srgbClr val="929292"/>
            </a:solidFill>
            <a:prstDash val="solid"/>
            <a:round/>
            <a:headEnd type="triangle" w="med" len="med"/>
            <a:tailEnd type="triangl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Personnalisé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4</cp:revision>
  <dcterms:modified xsi:type="dcterms:W3CDTF">2025-09-10T15:57:38Z</dcterms:modified>
</cp:coreProperties>
</file>